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5" r:id="rId4"/>
    <p:sldId id="274" r:id="rId5"/>
    <p:sldId id="258" r:id="rId6"/>
    <p:sldId id="259" r:id="rId7"/>
    <p:sldId id="264" r:id="rId8"/>
    <p:sldId id="271" r:id="rId9"/>
    <p:sldId id="260" r:id="rId10"/>
    <p:sldId id="261" r:id="rId11"/>
    <p:sldId id="262" r:id="rId12"/>
    <p:sldId id="263" r:id="rId13"/>
    <p:sldId id="265" r:id="rId14"/>
    <p:sldId id="266" r:id="rId15"/>
    <p:sldId id="273" r:id="rId16"/>
    <p:sldId id="267" r:id="rId17"/>
    <p:sldId id="268" r:id="rId18"/>
    <p:sldId id="269" r:id="rId19"/>
    <p:sldId id="270" r:id="rId20"/>
    <p:sldId id="27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7/5/2023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7/5/2023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E8B30-7A10-2B76-9009-8ED8048F5D78}"/>
              </a:ext>
            </a:extLst>
          </p:cNvPr>
          <p:cNvSpPr>
            <a:spLocks noGrp="1"/>
          </p:cNvSpPr>
          <p:nvPr>
            <p:ph type="ctrTitle"/>
          </p:nvPr>
        </p:nvSpPr>
        <p:spPr>
          <a:xfrm>
            <a:off x="1876423" y="598488"/>
            <a:ext cx="8791575" cy="2387600"/>
          </a:xfrm>
        </p:spPr>
        <p:txBody>
          <a:bodyPr/>
          <a:lstStyle/>
          <a:p>
            <a:r>
              <a:rPr lang="en-US" dirty="0"/>
              <a:t>AR </a:t>
            </a:r>
            <a:r>
              <a:rPr lang="en-US" dirty="0" err="1"/>
              <a:t>Motoworks</a:t>
            </a:r>
            <a:r>
              <a:rPr lang="en-US" dirty="0"/>
              <a:t> Corp</a:t>
            </a:r>
            <a:endParaRPr lang="en-IN" dirty="0"/>
          </a:p>
        </p:txBody>
      </p:sp>
      <p:sp>
        <p:nvSpPr>
          <p:cNvPr id="3" name="Subtitle 2">
            <a:extLst>
              <a:ext uri="{FF2B5EF4-FFF2-40B4-BE49-F238E27FC236}">
                <a16:creationId xmlns:a16="http://schemas.microsoft.com/office/drawing/2014/main" id="{EC6CCA10-6D3C-A461-2D4A-70B806FCE03B}"/>
              </a:ext>
            </a:extLst>
          </p:cNvPr>
          <p:cNvSpPr>
            <a:spLocks noGrp="1"/>
          </p:cNvSpPr>
          <p:nvPr>
            <p:ph type="subTitle" idx="1"/>
          </p:nvPr>
        </p:nvSpPr>
        <p:spPr/>
        <p:txBody>
          <a:bodyPr>
            <a:normAutofit fontScale="92500" lnSpcReduction="20000"/>
          </a:bodyPr>
          <a:lstStyle/>
          <a:p>
            <a:r>
              <a:rPr lang="en-US" dirty="0">
                <a:solidFill>
                  <a:schemeClr val="tx1"/>
                </a:solidFill>
              </a:rPr>
              <a:t>AR </a:t>
            </a:r>
            <a:r>
              <a:rPr lang="en-US" dirty="0" err="1">
                <a:solidFill>
                  <a:schemeClr val="tx1"/>
                </a:solidFill>
              </a:rPr>
              <a:t>Motowork</a:t>
            </a:r>
            <a:r>
              <a:rPr lang="en-US" dirty="0">
                <a:solidFill>
                  <a:schemeClr val="tx1"/>
                </a:solidFill>
              </a:rPr>
              <a:t> </a:t>
            </a:r>
            <a:r>
              <a:rPr lang="en-US" dirty="0" err="1">
                <a:solidFill>
                  <a:schemeClr val="tx1"/>
                </a:solidFill>
              </a:rPr>
              <a:t>corp</a:t>
            </a:r>
            <a:r>
              <a:rPr lang="en-US" dirty="0">
                <a:solidFill>
                  <a:schemeClr val="tx1"/>
                </a:solidFill>
              </a:rPr>
              <a:t> is a blog like website where the company post their variety of works and the users can see the company’s works and if they want to work with them they can contact them and also they can leave their </a:t>
            </a:r>
            <a:r>
              <a:rPr lang="en-US" dirty="0" err="1">
                <a:solidFill>
                  <a:schemeClr val="tx1"/>
                </a:solidFill>
              </a:rPr>
              <a:t>reviews.the</a:t>
            </a:r>
            <a:r>
              <a:rPr lang="en-US" dirty="0">
                <a:solidFill>
                  <a:schemeClr val="tx1"/>
                </a:solidFill>
              </a:rPr>
              <a:t> users can also view the products that the company offers.</a:t>
            </a:r>
            <a:endParaRPr lang="en-IN" dirty="0">
              <a:solidFill>
                <a:schemeClr val="tx1"/>
              </a:solidFill>
            </a:endParaRPr>
          </a:p>
        </p:txBody>
      </p:sp>
    </p:spTree>
    <p:extLst>
      <p:ext uri="{BB962C8B-B14F-4D97-AF65-F5344CB8AC3E}">
        <p14:creationId xmlns:p14="http://schemas.microsoft.com/office/powerpoint/2010/main" val="476447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2DC36-62F9-69C4-1009-73AC3D918DDA}"/>
              </a:ext>
            </a:extLst>
          </p:cNvPr>
          <p:cNvSpPr>
            <a:spLocks noGrp="1"/>
          </p:cNvSpPr>
          <p:nvPr>
            <p:ph type="title"/>
          </p:nvPr>
        </p:nvSpPr>
        <p:spPr/>
        <p:txBody>
          <a:bodyPr/>
          <a:lstStyle/>
          <a:p>
            <a:endParaRPr lang="en-IN"/>
          </a:p>
        </p:txBody>
      </p:sp>
      <p:pic>
        <p:nvPicPr>
          <p:cNvPr id="9" name="Content Placeholder 8">
            <a:extLst>
              <a:ext uri="{FF2B5EF4-FFF2-40B4-BE49-F238E27FC236}">
                <a16:creationId xmlns:a16="http://schemas.microsoft.com/office/drawing/2014/main" id="{0BBA3164-DE75-8706-0417-64B174BD6CB4}"/>
              </a:ext>
            </a:extLst>
          </p:cNvPr>
          <p:cNvPicPr>
            <a:picLocks noGrp="1" noChangeAspect="1"/>
          </p:cNvPicPr>
          <p:nvPr>
            <p:ph idx="1"/>
          </p:nvPr>
        </p:nvPicPr>
        <p:blipFill>
          <a:blip r:embed="rId2"/>
          <a:stretch>
            <a:fillRect/>
          </a:stretch>
        </p:blipFill>
        <p:spPr>
          <a:xfrm>
            <a:off x="953382" y="523268"/>
            <a:ext cx="10618278" cy="5972782"/>
          </a:xfrm>
        </p:spPr>
      </p:pic>
    </p:spTree>
    <p:extLst>
      <p:ext uri="{BB962C8B-B14F-4D97-AF65-F5344CB8AC3E}">
        <p14:creationId xmlns:p14="http://schemas.microsoft.com/office/powerpoint/2010/main" val="3276589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3B20E-2252-3F52-E6EE-A732E5DD942C}"/>
              </a:ext>
            </a:extLst>
          </p:cNvPr>
          <p:cNvSpPr>
            <a:spLocks noGrp="1"/>
          </p:cNvSpPr>
          <p:nvPr>
            <p:ph type="title"/>
          </p:nvPr>
        </p:nvSpPr>
        <p:spPr/>
        <p:txBody>
          <a:bodyPr/>
          <a:lstStyle/>
          <a:p>
            <a:endParaRPr lang="en-IN"/>
          </a:p>
        </p:txBody>
      </p:sp>
      <p:pic>
        <p:nvPicPr>
          <p:cNvPr id="9" name="Content Placeholder 8">
            <a:extLst>
              <a:ext uri="{FF2B5EF4-FFF2-40B4-BE49-F238E27FC236}">
                <a16:creationId xmlns:a16="http://schemas.microsoft.com/office/drawing/2014/main" id="{403B54D7-D393-B362-D534-099D7C5D8315}"/>
              </a:ext>
            </a:extLst>
          </p:cNvPr>
          <p:cNvPicPr>
            <a:picLocks noGrp="1" noChangeAspect="1"/>
          </p:cNvPicPr>
          <p:nvPr>
            <p:ph idx="1"/>
          </p:nvPr>
        </p:nvPicPr>
        <p:blipFill>
          <a:blip r:embed="rId2"/>
          <a:stretch>
            <a:fillRect/>
          </a:stretch>
        </p:blipFill>
        <p:spPr>
          <a:xfrm>
            <a:off x="1042636" y="611795"/>
            <a:ext cx="10368314" cy="5832178"/>
          </a:xfrm>
        </p:spPr>
      </p:pic>
    </p:spTree>
    <p:extLst>
      <p:ext uri="{BB962C8B-B14F-4D97-AF65-F5344CB8AC3E}">
        <p14:creationId xmlns:p14="http://schemas.microsoft.com/office/powerpoint/2010/main" val="2288978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173B4-DDF9-FB8D-25FB-691EE4EA93DE}"/>
              </a:ext>
            </a:extLst>
          </p:cNvPr>
          <p:cNvSpPr>
            <a:spLocks noGrp="1"/>
          </p:cNvSpPr>
          <p:nvPr>
            <p:ph type="title"/>
          </p:nvPr>
        </p:nvSpPr>
        <p:spPr/>
        <p:txBody>
          <a:bodyPr/>
          <a:lstStyle/>
          <a:p>
            <a:endParaRPr lang="en-IN" dirty="0"/>
          </a:p>
        </p:txBody>
      </p:sp>
      <p:sp>
        <p:nvSpPr>
          <p:cNvPr id="7" name="Content Placeholder 6">
            <a:extLst>
              <a:ext uri="{FF2B5EF4-FFF2-40B4-BE49-F238E27FC236}">
                <a16:creationId xmlns:a16="http://schemas.microsoft.com/office/drawing/2014/main" id="{83607981-B2DB-1F55-0760-318074988C1F}"/>
              </a:ext>
            </a:extLst>
          </p:cNvPr>
          <p:cNvSpPr>
            <a:spLocks noGrp="1"/>
          </p:cNvSpPr>
          <p:nvPr>
            <p:ph idx="1"/>
          </p:nvPr>
        </p:nvSpPr>
        <p:spPr/>
        <p:txBody>
          <a:bodyPr/>
          <a:lstStyle/>
          <a:p>
            <a:endParaRPr lang="en-IN"/>
          </a:p>
        </p:txBody>
      </p:sp>
      <p:pic>
        <p:nvPicPr>
          <p:cNvPr id="9" name="Picture 8">
            <a:extLst>
              <a:ext uri="{FF2B5EF4-FFF2-40B4-BE49-F238E27FC236}">
                <a16:creationId xmlns:a16="http://schemas.microsoft.com/office/drawing/2014/main" id="{D0922913-EF0A-AAB1-608B-32194CDEEE9B}"/>
              </a:ext>
            </a:extLst>
          </p:cNvPr>
          <p:cNvPicPr>
            <a:picLocks noChangeAspect="1"/>
          </p:cNvPicPr>
          <p:nvPr/>
        </p:nvPicPr>
        <p:blipFill>
          <a:blip r:embed="rId2"/>
          <a:stretch>
            <a:fillRect/>
          </a:stretch>
        </p:blipFill>
        <p:spPr>
          <a:xfrm>
            <a:off x="1249680" y="574040"/>
            <a:ext cx="10150969" cy="5709920"/>
          </a:xfrm>
          <a:prstGeom prst="rect">
            <a:avLst/>
          </a:prstGeom>
        </p:spPr>
      </p:pic>
    </p:spTree>
    <p:extLst>
      <p:ext uri="{BB962C8B-B14F-4D97-AF65-F5344CB8AC3E}">
        <p14:creationId xmlns:p14="http://schemas.microsoft.com/office/powerpoint/2010/main" val="236633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9C0B9-1F0A-3B24-20C4-AD192E6C52DE}"/>
              </a:ext>
            </a:extLst>
          </p:cNvPr>
          <p:cNvSpPr>
            <a:spLocks noGrp="1"/>
          </p:cNvSpPr>
          <p:nvPr>
            <p:ph type="title"/>
          </p:nvPr>
        </p:nvSpPr>
        <p:spPr>
          <a:xfrm>
            <a:off x="1303973" y="181638"/>
            <a:ext cx="9905998" cy="1478570"/>
          </a:xfrm>
        </p:spPr>
        <p:txBody>
          <a:bodyPr/>
          <a:lstStyle/>
          <a:p>
            <a:r>
              <a:rPr lang="en-US" dirty="0"/>
              <a:t>Contact us</a:t>
            </a:r>
            <a:endParaRPr lang="en-IN" dirty="0"/>
          </a:p>
        </p:txBody>
      </p:sp>
      <p:pic>
        <p:nvPicPr>
          <p:cNvPr id="5" name="Content Placeholder 4">
            <a:extLst>
              <a:ext uri="{FF2B5EF4-FFF2-40B4-BE49-F238E27FC236}">
                <a16:creationId xmlns:a16="http://schemas.microsoft.com/office/drawing/2014/main" id="{B36685F5-7487-AD4A-DBA4-26BAA96DD528}"/>
              </a:ext>
            </a:extLst>
          </p:cNvPr>
          <p:cNvPicPr>
            <a:picLocks noGrp="1" noChangeAspect="1"/>
          </p:cNvPicPr>
          <p:nvPr>
            <p:ph idx="1"/>
          </p:nvPr>
        </p:nvPicPr>
        <p:blipFill>
          <a:blip r:embed="rId2"/>
          <a:stretch>
            <a:fillRect/>
          </a:stretch>
        </p:blipFill>
        <p:spPr>
          <a:xfrm>
            <a:off x="1557796" y="1243648"/>
            <a:ext cx="9486124" cy="5279072"/>
          </a:xfrm>
        </p:spPr>
      </p:pic>
    </p:spTree>
    <p:extLst>
      <p:ext uri="{BB962C8B-B14F-4D97-AF65-F5344CB8AC3E}">
        <p14:creationId xmlns:p14="http://schemas.microsoft.com/office/powerpoint/2010/main" val="2629730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99FAD-F0DD-45B7-7FD7-869F7F18AC0D}"/>
              </a:ext>
            </a:extLst>
          </p:cNvPr>
          <p:cNvSpPr>
            <a:spLocks noGrp="1"/>
          </p:cNvSpPr>
          <p:nvPr>
            <p:ph type="title"/>
          </p:nvPr>
        </p:nvSpPr>
        <p:spPr/>
        <p:txBody>
          <a:bodyPr/>
          <a:lstStyle/>
          <a:p>
            <a:r>
              <a:rPr lang="en-US" dirty="0"/>
              <a:t>Forums	</a:t>
            </a:r>
            <a:endParaRPr lang="en-IN" dirty="0"/>
          </a:p>
        </p:txBody>
      </p:sp>
      <p:pic>
        <p:nvPicPr>
          <p:cNvPr id="5" name="Content Placeholder 4">
            <a:extLst>
              <a:ext uri="{FF2B5EF4-FFF2-40B4-BE49-F238E27FC236}">
                <a16:creationId xmlns:a16="http://schemas.microsoft.com/office/drawing/2014/main" id="{08D8D148-3204-8DD6-5F37-89EF3535C09B}"/>
              </a:ext>
            </a:extLst>
          </p:cNvPr>
          <p:cNvPicPr>
            <a:picLocks noGrp="1" noChangeAspect="1"/>
          </p:cNvPicPr>
          <p:nvPr>
            <p:ph idx="1"/>
          </p:nvPr>
        </p:nvPicPr>
        <p:blipFill>
          <a:blip r:embed="rId2"/>
          <a:stretch>
            <a:fillRect/>
          </a:stretch>
        </p:blipFill>
        <p:spPr>
          <a:xfrm>
            <a:off x="1981024" y="1660208"/>
            <a:ext cx="8716713" cy="4903152"/>
          </a:xfrm>
        </p:spPr>
      </p:pic>
    </p:spTree>
    <p:extLst>
      <p:ext uri="{BB962C8B-B14F-4D97-AF65-F5344CB8AC3E}">
        <p14:creationId xmlns:p14="http://schemas.microsoft.com/office/powerpoint/2010/main" val="2008498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DE3E8-8566-134E-0C70-77ADC4E9E47D}"/>
              </a:ext>
            </a:extLst>
          </p:cNvPr>
          <p:cNvSpPr>
            <a:spLocks noGrp="1"/>
          </p:cNvSpPr>
          <p:nvPr>
            <p:ph type="title"/>
          </p:nvPr>
        </p:nvSpPr>
        <p:spPr>
          <a:xfrm>
            <a:off x="4216402" y="1126518"/>
            <a:ext cx="10068558" cy="4329402"/>
          </a:xfrm>
        </p:spPr>
        <p:txBody>
          <a:bodyPr>
            <a:normAutofit/>
          </a:bodyPr>
          <a:lstStyle/>
          <a:p>
            <a:r>
              <a:rPr lang="en-US" sz="4800" b="1" dirty="0"/>
              <a:t>Admin side</a:t>
            </a:r>
            <a:endParaRPr lang="en-IN" sz="4800" b="1" dirty="0"/>
          </a:p>
        </p:txBody>
      </p:sp>
    </p:spTree>
    <p:extLst>
      <p:ext uri="{BB962C8B-B14F-4D97-AF65-F5344CB8AC3E}">
        <p14:creationId xmlns:p14="http://schemas.microsoft.com/office/powerpoint/2010/main" val="158953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3B45-BB04-AF3F-D638-C77E930B68F0}"/>
              </a:ext>
            </a:extLst>
          </p:cNvPr>
          <p:cNvSpPr>
            <a:spLocks noGrp="1"/>
          </p:cNvSpPr>
          <p:nvPr>
            <p:ph type="title"/>
          </p:nvPr>
        </p:nvSpPr>
        <p:spPr>
          <a:xfrm>
            <a:off x="1141412" y="171478"/>
            <a:ext cx="9905998" cy="1478570"/>
          </a:xfrm>
        </p:spPr>
        <p:txBody>
          <a:bodyPr/>
          <a:lstStyle/>
          <a:p>
            <a:r>
              <a:rPr lang="en-US" dirty="0"/>
              <a:t>home page</a:t>
            </a:r>
            <a:endParaRPr lang="en-IN" dirty="0"/>
          </a:p>
        </p:txBody>
      </p:sp>
      <p:pic>
        <p:nvPicPr>
          <p:cNvPr id="5" name="Content Placeholder 4">
            <a:extLst>
              <a:ext uri="{FF2B5EF4-FFF2-40B4-BE49-F238E27FC236}">
                <a16:creationId xmlns:a16="http://schemas.microsoft.com/office/drawing/2014/main" id="{8E385628-C38C-2F55-3458-80DD0EE17228}"/>
              </a:ext>
            </a:extLst>
          </p:cNvPr>
          <p:cNvPicPr>
            <a:picLocks noGrp="1" noChangeAspect="1"/>
          </p:cNvPicPr>
          <p:nvPr>
            <p:ph idx="1"/>
          </p:nvPr>
        </p:nvPicPr>
        <p:blipFill>
          <a:blip r:embed="rId2"/>
          <a:stretch>
            <a:fillRect/>
          </a:stretch>
        </p:blipFill>
        <p:spPr>
          <a:xfrm>
            <a:off x="1573494" y="1355408"/>
            <a:ext cx="9041833" cy="5086032"/>
          </a:xfrm>
        </p:spPr>
      </p:pic>
    </p:spTree>
    <p:extLst>
      <p:ext uri="{BB962C8B-B14F-4D97-AF65-F5344CB8AC3E}">
        <p14:creationId xmlns:p14="http://schemas.microsoft.com/office/powerpoint/2010/main" val="3733161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6AC62-04E8-0169-FDE4-6C499C9D603D}"/>
              </a:ext>
            </a:extLst>
          </p:cNvPr>
          <p:cNvSpPr>
            <a:spLocks noGrp="1"/>
          </p:cNvSpPr>
          <p:nvPr>
            <p:ph type="title"/>
          </p:nvPr>
        </p:nvSpPr>
        <p:spPr>
          <a:xfrm>
            <a:off x="1401993" y="158968"/>
            <a:ext cx="9905998" cy="1478570"/>
          </a:xfrm>
        </p:spPr>
        <p:txBody>
          <a:bodyPr/>
          <a:lstStyle/>
          <a:p>
            <a:r>
              <a:rPr lang="en-US" dirty="0"/>
              <a:t>View products</a:t>
            </a:r>
            <a:endParaRPr lang="en-IN" dirty="0"/>
          </a:p>
        </p:txBody>
      </p:sp>
      <p:pic>
        <p:nvPicPr>
          <p:cNvPr id="5" name="Content Placeholder 4">
            <a:extLst>
              <a:ext uri="{FF2B5EF4-FFF2-40B4-BE49-F238E27FC236}">
                <a16:creationId xmlns:a16="http://schemas.microsoft.com/office/drawing/2014/main" id="{F0F004A5-6A0F-D3C8-5FD3-B94514B1E7F5}"/>
              </a:ext>
            </a:extLst>
          </p:cNvPr>
          <p:cNvPicPr>
            <a:picLocks noGrp="1" noChangeAspect="1"/>
          </p:cNvPicPr>
          <p:nvPr>
            <p:ph idx="1"/>
          </p:nvPr>
        </p:nvPicPr>
        <p:blipFill>
          <a:blip r:embed="rId2"/>
          <a:stretch>
            <a:fillRect/>
          </a:stretch>
        </p:blipFill>
        <p:spPr>
          <a:xfrm>
            <a:off x="1767664" y="1345247"/>
            <a:ext cx="9174656" cy="5160745"/>
          </a:xfrm>
        </p:spPr>
      </p:pic>
    </p:spTree>
    <p:extLst>
      <p:ext uri="{BB962C8B-B14F-4D97-AF65-F5344CB8AC3E}">
        <p14:creationId xmlns:p14="http://schemas.microsoft.com/office/powerpoint/2010/main" val="1583001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88C77-83F5-8AAB-D80D-1ADECCF95AE2}"/>
              </a:ext>
            </a:extLst>
          </p:cNvPr>
          <p:cNvSpPr>
            <a:spLocks noGrp="1"/>
          </p:cNvSpPr>
          <p:nvPr>
            <p:ph type="title"/>
          </p:nvPr>
        </p:nvSpPr>
        <p:spPr>
          <a:xfrm>
            <a:off x="1212533" y="201958"/>
            <a:ext cx="9905998" cy="1478570"/>
          </a:xfrm>
        </p:spPr>
        <p:txBody>
          <a:bodyPr/>
          <a:lstStyle/>
          <a:p>
            <a:r>
              <a:rPr lang="en-US" dirty="0"/>
              <a:t>Contact </a:t>
            </a:r>
            <a:endParaRPr lang="en-IN" dirty="0"/>
          </a:p>
        </p:txBody>
      </p:sp>
      <p:pic>
        <p:nvPicPr>
          <p:cNvPr id="5" name="Content Placeholder 4">
            <a:extLst>
              <a:ext uri="{FF2B5EF4-FFF2-40B4-BE49-F238E27FC236}">
                <a16:creationId xmlns:a16="http://schemas.microsoft.com/office/drawing/2014/main" id="{010FDB08-4CFC-3FC3-9157-28E5AD6EECFA}"/>
              </a:ext>
            </a:extLst>
          </p:cNvPr>
          <p:cNvPicPr>
            <a:picLocks noGrp="1" noChangeAspect="1"/>
          </p:cNvPicPr>
          <p:nvPr>
            <p:ph idx="1"/>
          </p:nvPr>
        </p:nvPicPr>
        <p:blipFill>
          <a:blip r:embed="rId2"/>
          <a:stretch>
            <a:fillRect/>
          </a:stretch>
        </p:blipFill>
        <p:spPr>
          <a:xfrm>
            <a:off x="1767664" y="1233488"/>
            <a:ext cx="9499775" cy="5343624"/>
          </a:xfrm>
        </p:spPr>
      </p:pic>
    </p:spTree>
    <p:extLst>
      <p:ext uri="{BB962C8B-B14F-4D97-AF65-F5344CB8AC3E}">
        <p14:creationId xmlns:p14="http://schemas.microsoft.com/office/powerpoint/2010/main" val="6222709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D53B7-C8B4-707B-F0E4-DACA03531F8C}"/>
              </a:ext>
            </a:extLst>
          </p:cNvPr>
          <p:cNvSpPr>
            <a:spLocks noGrp="1"/>
          </p:cNvSpPr>
          <p:nvPr>
            <p:ph type="title"/>
          </p:nvPr>
        </p:nvSpPr>
        <p:spPr>
          <a:xfrm>
            <a:off x="1141412" y="242598"/>
            <a:ext cx="9905998" cy="1478570"/>
          </a:xfrm>
        </p:spPr>
        <p:txBody>
          <a:bodyPr/>
          <a:lstStyle/>
          <a:p>
            <a:r>
              <a:rPr lang="en-US" dirty="0"/>
              <a:t>Add product</a:t>
            </a:r>
            <a:endParaRPr lang="en-IN" dirty="0"/>
          </a:p>
        </p:txBody>
      </p:sp>
      <p:pic>
        <p:nvPicPr>
          <p:cNvPr id="5" name="Content Placeholder 4">
            <a:extLst>
              <a:ext uri="{FF2B5EF4-FFF2-40B4-BE49-F238E27FC236}">
                <a16:creationId xmlns:a16="http://schemas.microsoft.com/office/drawing/2014/main" id="{92296C33-5C98-A4A9-F27E-4CDA823866E5}"/>
              </a:ext>
            </a:extLst>
          </p:cNvPr>
          <p:cNvPicPr>
            <a:picLocks noGrp="1" noChangeAspect="1"/>
          </p:cNvPicPr>
          <p:nvPr>
            <p:ph idx="1"/>
          </p:nvPr>
        </p:nvPicPr>
        <p:blipFill>
          <a:blip r:embed="rId2"/>
          <a:stretch>
            <a:fillRect/>
          </a:stretch>
        </p:blipFill>
        <p:spPr>
          <a:xfrm>
            <a:off x="1427868" y="1324928"/>
            <a:ext cx="9150207" cy="5146992"/>
          </a:xfrm>
        </p:spPr>
      </p:pic>
    </p:spTree>
    <p:extLst>
      <p:ext uri="{BB962C8B-B14F-4D97-AF65-F5344CB8AC3E}">
        <p14:creationId xmlns:p14="http://schemas.microsoft.com/office/powerpoint/2010/main" val="917000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6A32B-413F-AD5B-1C2A-8EAD44FE1380}"/>
              </a:ext>
            </a:extLst>
          </p:cNvPr>
          <p:cNvSpPr>
            <a:spLocks noGrp="1"/>
          </p:cNvSpPr>
          <p:nvPr>
            <p:ph type="title"/>
          </p:nvPr>
        </p:nvSpPr>
        <p:spPr/>
        <p:txBody>
          <a:bodyPr/>
          <a:lstStyle/>
          <a:p>
            <a:r>
              <a:rPr lang="en-US" dirty="0"/>
              <a:t>Features used</a:t>
            </a:r>
            <a:endParaRPr lang="en-IN" dirty="0"/>
          </a:p>
        </p:txBody>
      </p:sp>
      <p:sp>
        <p:nvSpPr>
          <p:cNvPr id="3" name="Content Placeholder 2">
            <a:extLst>
              <a:ext uri="{FF2B5EF4-FFF2-40B4-BE49-F238E27FC236}">
                <a16:creationId xmlns:a16="http://schemas.microsoft.com/office/drawing/2014/main" id="{F73E7B96-ED8B-FA83-EE58-5ACC1861A9F0}"/>
              </a:ext>
            </a:extLst>
          </p:cNvPr>
          <p:cNvSpPr>
            <a:spLocks noGrp="1"/>
          </p:cNvSpPr>
          <p:nvPr>
            <p:ph idx="1"/>
          </p:nvPr>
        </p:nvSpPr>
        <p:spPr/>
        <p:txBody>
          <a:bodyPr>
            <a:normAutofit lnSpcReduction="10000"/>
          </a:bodyPr>
          <a:lstStyle/>
          <a:p>
            <a:r>
              <a:rPr lang="en-US" sz="1800" kern="1200" dirty="0">
                <a:solidFill>
                  <a:srgbClr val="404040"/>
                </a:solidFill>
                <a:effectLst/>
                <a:latin typeface="Trebuchet MS" panose="020B0603020202020204" pitchFamily="34" charset="0"/>
                <a:ea typeface="+mn-ea"/>
                <a:cs typeface="+mn-cs"/>
              </a:rPr>
              <a:t>JSON-Server-Auth</a:t>
            </a:r>
            <a:endParaRPr lang="en-IN" dirty="0">
              <a:effectLst/>
            </a:endParaRPr>
          </a:p>
          <a:p>
            <a:r>
              <a:rPr lang="en-US" sz="1800" kern="1200" dirty="0">
                <a:solidFill>
                  <a:srgbClr val="404040"/>
                </a:solidFill>
                <a:effectLst/>
                <a:latin typeface="Trebuchet MS" panose="020B0603020202020204" pitchFamily="34" charset="0"/>
                <a:ea typeface="+mn-ea"/>
                <a:cs typeface="+mn-cs"/>
              </a:rPr>
              <a:t>Nginx</a:t>
            </a:r>
          </a:p>
          <a:p>
            <a:r>
              <a:rPr lang="en-US" sz="1800" kern="1200" dirty="0">
                <a:solidFill>
                  <a:srgbClr val="404040"/>
                </a:solidFill>
                <a:effectLst/>
                <a:latin typeface="Trebuchet MS" panose="020B0603020202020204" pitchFamily="34" charset="0"/>
                <a:ea typeface="+mn-ea"/>
                <a:cs typeface="+mn-cs"/>
              </a:rPr>
              <a:t>Pipes</a:t>
            </a:r>
            <a:endParaRPr lang="en-US" sz="1800" dirty="0">
              <a:solidFill>
                <a:srgbClr val="404040"/>
              </a:solidFill>
              <a:latin typeface="Trebuchet MS" panose="020B0603020202020204" pitchFamily="34" charset="0"/>
            </a:endParaRPr>
          </a:p>
          <a:p>
            <a:r>
              <a:rPr lang="en-US" sz="1800" kern="1200" dirty="0">
                <a:solidFill>
                  <a:srgbClr val="404040"/>
                </a:solidFill>
                <a:effectLst/>
                <a:latin typeface="Trebuchet MS" panose="020B0603020202020204" pitchFamily="34" charset="0"/>
                <a:ea typeface="+mn-ea"/>
                <a:cs typeface="+mn-cs"/>
              </a:rPr>
              <a:t>Form handling</a:t>
            </a:r>
          </a:p>
          <a:p>
            <a:r>
              <a:rPr lang="en-US" sz="1800" kern="1200" dirty="0">
                <a:solidFill>
                  <a:srgbClr val="404040"/>
                </a:solidFill>
                <a:effectLst/>
                <a:latin typeface="Trebuchet MS" panose="020B0603020202020204" pitchFamily="34" charset="0"/>
                <a:ea typeface="+mn-ea"/>
                <a:cs typeface="+mn-cs"/>
              </a:rPr>
              <a:t>Lazy loading of modules</a:t>
            </a:r>
          </a:p>
          <a:p>
            <a:r>
              <a:rPr lang="en-US" sz="1800" kern="1200" dirty="0">
                <a:solidFill>
                  <a:srgbClr val="404040"/>
                </a:solidFill>
                <a:effectLst/>
                <a:latin typeface="Trebuchet MS" panose="020B0603020202020204" pitchFamily="34" charset="0"/>
                <a:ea typeface="+mn-ea"/>
                <a:cs typeface="+mn-cs"/>
              </a:rPr>
              <a:t>Routing, Child routing and params</a:t>
            </a:r>
          </a:p>
          <a:p>
            <a:r>
              <a:rPr lang="en-US" sz="1800" kern="1200" dirty="0" err="1">
                <a:solidFill>
                  <a:srgbClr val="404040"/>
                </a:solidFill>
                <a:effectLst/>
                <a:latin typeface="Trebuchet MS" panose="020B0603020202020204" pitchFamily="34" charset="0"/>
                <a:ea typeface="+mn-ea"/>
                <a:cs typeface="+mn-cs"/>
              </a:rPr>
              <a:t>HTTPClient</a:t>
            </a:r>
            <a:r>
              <a:rPr lang="en-US" sz="1800" kern="1200" dirty="0">
                <a:solidFill>
                  <a:srgbClr val="404040"/>
                </a:solidFill>
                <a:effectLst/>
                <a:latin typeface="Trebuchet MS" panose="020B0603020202020204" pitchFamily="34" charset="0"/>
                <a:ea typeface="+mn-ea"/>
                <a:cs typeface="+mn-cs"/>
              </a:rPr>
              <a:t> and Observables</a:t>
            </a:r>
          </a:p>
          <a:p>
            <a:r>
              <a:rPr lang="en-US" sz="1800" kern="1200" dirty="0">
                <a:solidFill>
                  <a:srgbClr val="404040"/>
                </a:solidFill>
                <a:effectLst/>
                <a:latin typeface="Trebuchet MS" panose="020B0603020202020204" pitchFamily="34" charset="0"/>
                <a:ea typeface="+mn-ea"/>
                <a:cs typeface="+mn-cs"/>
              </a:rPr>
              <a:t>Angular Material Controls</a:t>
            </a:r>
            <a:endParaRPr lang="en-IN" dirty="0"/>
          </a:p>
        </p:txBody>
      </p:sp>
    </p:spTree>
    <p:extLst>
      <p:ext uri="{BB962C8B-B14F-4D97-AF65-F5344CB8AC3E}">
        <p14:creationId xmlns:p14="http://schemas.microsoft.com/office/powerpoint/2010/main" val="1513248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B970B-5B1D-BD87-3524-2B0B96915A2A}"/>
              </a:ext>
            </a:extLst>
          </p:cNvPr>
          <p:cNvSpPr>
            <a:spLocks noGrp="1"/>
          </p:cNvSpPr>
          <p:nvPr>
            <p:ph type="title"/>
          </p:nvPr>
        </p:nvSpPr>
        <p:spPr>
          <a:xfrm>
            <a:off x="4782821" y="2325398"/>
            <a:ext cx="12684760" cy="2033242"/>
          </a:xfrm>
        </p:spPr>
        <p:txBody>
          <a:bodyPr/>
          <a:lstStyle/>
          <a:p>
            <a:r>
              <a:rPr lang="en-US" dirty="0"/>
              <a:t>Thank You</a:t>
            </a:r>
            <a:br>
              <a:rPr lang="en-US" dirty="0"/>
            </a:br>
            <a:endParaRPr lang="en-IN" dirty="0"/>
          </a:p>
        </p:txBody>
      </p:sp>
      <p:sp>
        <p:nvSpPr>
          <p:cNvPr id="3" name="Content Placeholder 2">
            <a:extLst>
              <a:ext uri="{FF2B5EF4-FFF2-40B4-BE49-F238E27FC236}">
                <a16:creationId xmlns:a16="http://schemas.microsoft.com/office/drawing/2014/main" id="{45AD1BAC-B1D5-44C2-435A-A90C9BB5F3B1}"/>
              </a:ext>
            </a:extLst>
          </p:cNvPr>
          <p:cNvSpPr>
            <a:spLocks noGrp="1"/>
          </p:cNvSpPr>
          <p:nvPr>
            <p:ph idx="1"/>
          </p:nvPr>
        </p:nvSpPr>
        <p:spPr>
          <a:xfrm>
            <a:off x="8355013" y="4992687"/>
            <a:ext cx="3207067" cy="1194753"/>
          </a:xfrm>
        </p:spPr>
        <p:txBody>
          <a:bodyPr>
            <a:normAutofit fontScale="85000" lnSpcReduction="10000"/>
          </a:bodyPr>
          <a:lstStyle/>
          <a:p>
            <a:pPr marL="0" indent="0">
              <a:buNone/>
            </a:pPr>
            <a:r>
              <a:rPr lang="en-US" dirty="0"/>
              <a:t>Ramkumar Ravi</a:t>
            </a:r>
          </a:p>
          <a:p>
            <a:pPr marL="0" indent="0">
              <a:buNone/>
            </a:pPr>
            <a:r>
              <a:rPr lang="en-US" dirty="0"/>
              <a:t>Ramkumar.ravi@dedalus.eu</a:t>
            </a:r>
            <a:endParaRPr lang="en-IN" dirty="0"/>
          </a:p>
        </p:txBody>
      </p:sp>
    </p:spTree>
    <p:extLst>
      <p:ext uri="{BB962C8B-B14F-4D97-AF65-F5344CB8AC3E}">
        <p14:creationId xmlns:p14="http://schemas.microsoft.com/office/powerpoint/2010/main" val="4274196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728B6-AF89-9502-ED62-69B5642CA221}"/>
              </a:ext>
            </a:extLst>
          </p:cNvPr>
          <p:cNvSpPr>
            <a:spLocks noGrp="1"/>
          </p:cNvSpPr>
          <p:nvPr>
            <p:ph type="title"/>
          </p:nvPr>
        </p:nvSpPr>
        <p:spPr/>
        <p:txBody>
          <a:bodyPr/>
          <a:lstStyle/>
          <a:p>
            <a:r>
              <a:rPr lang="en-US" dirty="0"/>
              <a:t>Login page</a:t>
            </a:r>
            <a:endParaRPr lang="en-IN" dirty="0"/>
          </a:p>
        </p:txBody>
      </p:sp>
      <p:pic>
        <p:nvPicPr>
          <p:cNvPr id="5" name="Content Placeholder 4">
            <a:extLst>
              <a:ext uri="{FF2B5EF4-FFF2-40B4-BE49-F238E27FC236}">
                <a16:creationId xmlns:a16="http://schemas.microsoft.com/office/drawing/2014/main" id="{20CB3F87-C58F-6146-448F-CC6871C0E01D}"/>
              </a:ext>
            </a:extLst>
          </p:cNvPr>
          <p:cNvPicPr>
            <a:picLocks noGrp="1" noChangeAspect="1"/>
          </p:cNvPicPr>
          <p:nvPr>
            <p:ph idx="1"/>
          </p:nvPr>
        </p:nvPicPr>
        <p:blipFill>
          <a:blip r:embed="rId2"/>
          <a:stretch>
            <a:fillRect/>
          </a:stretch>
        </p:blipFill>
        <p:spPr>
          <a:xfrm>
            <a:off x="1593674" y="1697037"/>
            <a:ext cx="8750475" cy="4922143"/>
          </a:xfrm>
        </p:spPr>
      </p:pic>
    </p:spTree>
    <p:extLst>
      <p:ext uri="{BB962C8B-B14F-4D97-AF65-F5344CB8AC3E}">
        <p14:creationId xmlns:p14="http://schemas.microsoft.com/office/powerpoint/2010/main" val="710649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A7535-0460-21D9-CD9B-23B2A4D21E52}"/>
              </a:ext>
            </a:extLst>
          </p:cNvPr>
          <p:cNvSpPr>
            <a:spLocks noGrp="1"/>
          </p:cNvSpPr>
          <p:nvPr>
            <p:ph type="title"/>
          </p:nvPr>
        </p:nvSpPr>
        <p:spPr>
          <a:xfrm>
            <a:off x="3376613" y="2823238"/>
            <a:ext cx="9905998" cy="1478570"/>
          </a:xfrm>
        </p:spPr>
        <p:txBody>
          <a:bodyPr>
            <a:normAutofit/>
          </a:bodyPr>
          <a:lstStyle/>
          <a:p>
            <a:r>
              <a:rPr lang="en-US" sz="8000" dirty="0"/>
              <a:t>User side</a:t>
            </a:r>
            <a:endParaRPr lang="en-IN" sz="8000" dirty="0"/>
          </a:p>
        </p:txBody>
      </p:sp>
    </p:spTree>
    <p:extLst>
      <p:ext uri="{BB962C8B-B14F-4D97-AF65-F5344CB8AC3E}">
        <p14:creationId xmlns:p14="http://schemas.microsoft.com/office/powerpoint/2010/main" val="1517992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78EA9-279B-F356-3C95-8F0FF8AE4F80}"/>
              </a:ext>
            </a:extLst>
          </p:cNvPr>
          <p:cNvSpPr>
            <a:spLocks noGrp="1"/>
          </p:cNvSpPr>
          <p:nvPr>
            <p:ph type="title"/>
          </p:nvPr>
        </p:nvSpPr>
        <p:spPr/>
        <p:txBody>
          <a:bodyPr/>
          <a:lstStyle/>
          <a:p>
            <a:r>
              <a:rPr lang="en-US" dirty="0"/>
              <a:t>Home Page</a:t>
            </a:r>
            <a:endParaRPr lang="en-IN" dirty="0"/>
          </a:p>
        </p:txBody>
      </p:sp>
      <p:pic>
        <p:nvPicPr>
          <p:cNvPr id="5" name="Content Placeholder 4">
            <a:extLst>
              <a:ext uri="{FF2B5EF4-FFF2-40B4-BE49-F238E27FC236}">
                <a16:creationId xmlns:a16="http://schemas.microsoft.com/office/drawing/2014/main" id="{3DBED7FD-5007-D09F-8D5F-81B948BB4CFD}"/>
              </a:ext>
            </a:extLst>
          </p:cNvPr>
          <p:cNvPicPr>
            <a:picLocks noGrp="1" noChangeAspect="1"/>
          </p:cNvPicPr>
          <p:nvPr>
            <p:ph idx="1"/>
          </p:nvPr>
        </p:nvPicPr>
        <p:blipFill>
          <a:blip r:embed="rId2"/>
          <a:stretch>
            <a:fillRect/>
          </a:stretch>
        </p:blipFill>
        <p:spPr>
          <a:xfrm>
            <a:off x="2734134" y="2097088"/>
            <a:ext cx="7608745" cy="4279920"/>
          </a:xfrm>
        </p:spPr>
      </p:pic>
    </p:spTree>
    <p:extLst>
      <p:ext uri="{BB962C8B-B14F-4D97-AF65-F5344CB8AC3E}">
        <p14:creationId xmlns:p14="http://schemas.microsoft.com/office/powerpoint/2010/main" val="327792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CDFF-9515-E181-0028-9397B7F4C960}"/>
              </a:ext>
            </a:extLst>
          </p:cNvPr>
          <p:cNvSpPr>
            <a:spLocks noGrp="1"/>
          </p:cNvSpPr>
          <p:nvPr>
            <p:ph type="title"/>
          </p:nvPr>
        </p:nvSpPr>
        <p:spPr>
          <a:xfrm>
            <a:off x="1243013" y="327514"/>
            <a:ext cx="9905998" cy="1478570"/>
          </a:xfrm>
        </p:spPr>
        <p:txBody>
          <a:bodyPr/>
          <a:lstStyle/>
          <a:p>
            <a:r>
              <a:rPr lang="en-US" dirty="0"/>
              <a:t>Products </a:t>
            </a:r>
            <a:endParaRPr lang="en-IN" dirty="0"/>
          </a:p>
        </p:txBody>
      </p:sp>
      <p:sp>
        <p:nvSpPr>
          <p:cNvPr id="15" name="Content Placeholder 14">
            <a:extLst>
              <a:ext uri="{FF2B5EF4-FFF2-40B4-BE49-F238E27FC236}">
                <a16:creationId xmlns:a16="http://schemas.microsoft.com/office/drawing/2014/main" id="{EBCDC494-DCCB-7118-8E32-E55986D5DC2C}"/>
              </a:ext>
            </a:extLst>
          </p:cNvPr>
          <p:cNvSpPr>
            <a:spLocks noGrp="1"/>
          </p:cNvSpPr>
          <p:nvPr>
            <p:ph idx="1"/>
          </p:nvPr>
        </p:nvSpPr>
        <p:spPr/>
        <p:txBody>
          <a:bodyPr/>
          <a:lstStyle/>
          <a:p>
            <a:endParaRPr lang="en-IN"/>
          </a:p>
        </p:txBody>
      </p:sp>
      <p:pic>
        <p:nvPicPr>
          <p:cNvPr id="17" name="Picture 16">
            <a:extLst>
              <a:ext uri="{FF2B5EF4-FFF2-40B4-BE49-F238E27FC236}">
                <a16:creationId xmlns:a16="http://schemas.microsoft.com/office/drawing/2014/main" id="{99D9B6F4-7114-85D2-EE3A-5A9B18CCDA48}"/>
              </a:ext>
            </a:extLst>
          </p:cNvPr>
          <p:cNvPicPr>
            <a:picLocks noChangeAspect="1"/>
          </p:cNvPicPr>
          <p:nvPr/>
        </p:nvPicPr>
        <p:blipFill>
          <a:blip r:embed="rId2"/>
          <a:stretch>
            <a:fillRect/>
          </a:stretch>
        </p:blipFill>
        <p:spPr>
          <a:xfrm>
            <a:off x="1243013" y="1402542"/>
            <a:ext cx="9049067" cy="4876337"/>
          </a:xfrm>
          <a:prstGeom prst="rect">
            <a:avLst/>
          </a:prstGeom>
        </p:spPr>
      </p:pic>
    </p:spTree>
    <p:extLst>
      <p:ext uri="{BB962C8B-B14F-4D97-AF65-F5344CB8AC3E}">
        <p14:creationId xmlns:p14="http://schemas.microsoft.com/office/powerpoint/2010/main" val="3195279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3EABC-F338-2645-F050-8702D8363C6E}"/>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261A7CDD-5457-16EA-9E1D-66CFDBE3FF8A}"/>
              </a:ext>
            </a:extLst>
          </p:cNvPr>
          <p:cNvPicPr>
            <a:picLocks noGrp="1" noChangeAspect="1"/>
          </p:cNvPicPr>
          <p:nvPr>
            <p:ph idx="1"/>
          </p:nvPr>
        </p:nvPicPr>
        <p:blipFill>
          <a:blip r:embed="rId2"/>
          <a:stretch>
            <a:fillRect/>
          </a:stretch>
        </p:blipFill>
        <p:spPr>
          <a:xfrm>
            <a:off x="1248004" y="667358"/>
            <a:ext cx="9905998" cy="5572124"/>
          </a:xfrm>
        </p:spPr>
      </p:pic>
    </p:spTree>
    <p:extLst>
      <p:ext uri="{BB962C8B-B14F-4D97-AF65-F5344CB8AC3E}">
        <p14:creationId xmlns:p14="http://schemas.microsoft.com/office/powerpoint/2010/main" val="918591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C6A90-2E7C-3410-3BE4-E1BEC48E2426}"/>
              </a:ext>
            </a:extLst>
          </p:cNvPr>
          <p:cNvSpPr>
            <a:spLocks noGrp="1"/>
          </p:cNvSpPr>
          <p:nvPr>
            <p:ph type="title"/>
          </p:nvPr>
        </p:nvSpPr>
        <p:spPr>
          <a:xfrm>
            <a:off x="1141413" y="150858"/>
            <a:ext cx="9905998" cy="1478570"/>
          </a:xfrm>
        </p:spPr>
        <p:txBody>
          <a:bodyPr/>
          <a:lstStyle/>
          <a:p>
            <a:r>
              <a:rPr lang="en-US" dirty="0"/>
              <a:t>Product detail</a:t>
            </a:r>
            <a:endParaRPr lang="en-IN" dirty="0"/>
          </a:p>
        </p:txBody>
      </p:sp>
      <p:pic>
        <p:nvPicPr>
          <p:cNvPr id="5" name="Content Placeholder 4">
            <a:extLst>
              <a:ext uri="{FF2B5EF4-FFF2-40B4-BE49-F238E27FC236}">
                <a16:creationId xmlns:a16="http://schemas.microsoft.com/office/drawing/2014/main" id="{00279FBA-BC59-335B-2ADF-A19270427EDD}"/>
              </a:ext>
            </a:extLst>
          </p:cNvPr>
          <p:cNvPicPr>
            <a:picLocks noGrp="1" noChangeAspect="1"/>
          </p:cNvPicPr>
          <p:nvPr>
            <p:ph idx="1"/>
          </p:nvPr>
        </p:nvPicPr>
        <p:blipFill>
          <a:blip r:embed="rId2"/>
          <a:stretch>
            <a:fillRect/>
          </a:stretch>
        </p:blipFill>
        <p:spPr>
          <a:xfrm>
            <a:off x="1537476" y="1246043"/>
            <a:ext cx="9509935" cy="5349339"/>
          </a:xfrm>
        </p:spPr>
      </p:pic>
    </p:spTree>
    <p:extLst>
      <p:ext uri="{BB962C8B-B14F-4D97-AF65-F5344CB8AC3E}">
        <p14:creationId xmlns:p14="http://schemas.microsoft.com/office/powerpoint/2010/main" val="4278292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85A58-419D-679F-8901-8C9BA486F280}"/>
              </a:ext>
            </a:extLst>
          </p:cNvPr>
          <p:cNvSpPr>
            <a:spLocks noGrp="1"/>
          </p:cNvSpPr>
          <p:nvPr>
            <p:ph type="title"/>
          </p:nvPr>
        </p:nvSpPr>
        <p:spPr>
          <a:xfrm>
            <a:off x="1017588" y="333375"/>
            <a:ext cx="9905998" cy="1478570"/>
          </a:xfrm>
        </p:spPr>
        <p:txBody>
          <a:bodyPr/>
          <a:lstStyle/>
          <a:p>
            <a:r>
              <a:rPr lang="en-US" dirty="0"/>
              <a:t>Filtering through products</a:t>
            </a:r>
            <a:endParaRPr lang="en-IN" dirty="0"/>
          </a:p>
        </p:txBody>
      </p:sp>
      <p:pic>
        <p:nvPicPr>
          <p:cNvPr id="9" name="Content Placeholder 8">
            <a:extLst>
              <a:ext uri="{FF2B5EF4-FFF2-40B4-BE49-F238E27FC236}">
                <a16:creationId xmlns:a16="http://schemas.microsoft.com/office/drawing/2014/main" id="{5AE53308-FAC7-6B5A-1100-9913A695CB99}"/>
              </a:ext>
            </a:extLst>
          </p:cNvPr>
          <p:cNvPicPr>
            <a:picLocks noGrp="1" noChangeAspect="1"/>
          </p:cNvPicPr>
          <p:nvPr>
            <p:ph idx="1"/>
          </p:nvPr>
        </p:nvPicPr>
        <p:blipFill>
          <a:blip r:embed="rId2"/>
          <a:stretch>
            <a:fillRect/>
          </a:stretch>
        </p:blipFill>
        <p:spPr>
          <a:xfrm>
            <a:off x="1812749" y="1630363"/>
            <a:ext cx="8700909" cy="4894262"/>
          </a:xfrm>
        </p:spPr>
      </p:pic>
    </p:spTree>
    <p:extLst>
      <p:ext uri="{BB962C8B-B14F-4D97-AF65-F5344CB8AC3E}">
        <p14:creationId xmlns:p14="http://schemas.microsoft.com/office/powerpoint/2010/main" val="3369732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0</TotalTime>
  <Words>119</Words>
  <Application>Microsoft Office PowerPoint</Application>
  <PresentationFormat>Widescreen</PresentationFormat>
  <Paragraphs>27</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Trebuchet MS</vt:lpstr>
      <vt:lpstr>Tw Cen MT</vt:lpstr>
      <vt:lpstr>Circuit</vt:lpstr>
      <vt:lpstr>AR Motoworks Corp</vt:lpstr>
      <vt:lpstr>Features used</vt:lpstr>
      <vt:lpstr>Login page</vt:lpstr>
      <vt:lpstr>User side</vt:lpstr>
      <vt:lpstr>Home Page</vt:lpstr>
      <vt:lpstr>Products </vt:lpstr>
      <vt:lpstr>PowerPoint Presentation</vt:lpstr>
      <vt:lpstr>Product detail</vt:lpstr>
      <vt:lpstr>Filtering through products</vt:lpstr>
      <vt:lpstr>PowerPoint Presentation</vt:lpstr>
      <vt:lpstr>PowerPoint Presentation</vt:lpstr>
      <vt:lpstr>PowerPoint Presentation</vt:lpstr>
      <vt:lpstr>Contact us</vt:lpstr>
      <vt:lpstr>Forums </vt:lpstr>
      <vt:lpstr>Admin side</vt:lpstr>
      <vt:lpstr>home page</vt:lpstr>
      <vt:lpstr>View products</vt:lpstr>
      <vt:lpstr>Contact </vt:lpstr>
      <vt:lpstr>Add product</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 Motoworks Corp</dc:title>
  <dc:creator>Ramkumar Ravi</dc:creator>
  <cp:lastModifiedBy>Ramkumar Ravi</cp:lastModifiedBy>
  <cp:revision>2</cp:revision>
  <dcterms:created xsi:type="dcterms:W3CDTF">2023-07-05T10:44:56Z</dcterms:created>
  <dcterms:modified xsi:type="dcterms:W3CDTF">2023-07-05T12:06:30Z</dcterms:modified>
</cp:coreProperties>
</file>

<file path=docProps/thumbnail.jpeg>
</file>